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2" r:id="rId8"/>
    <p:sldId id="264" r:id="rId9"/>
    <p:sldId id="265" r:id="rId10"/>
    <p:sldId id="268" r:id="rId11"/>
    <p:sldId id="278" r:id="rId12"/>
    <p:sldId id="266" r:id="rId13"/>
    <p:sldId id="279" r:id="rId14"/>
    <p:sldId id="269" r:id="rId15"/>
    <p:sldId id="270" r:id="rId16"/>
    <p:sldId id="271" r:id="rId17"/>
    <p:sldId id="272" r:id="rId18"/>
    <p:sldId id="273" r:id="rId19"/>
    <p:sldId id="261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09-Feb-24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  <a:defRPr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079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 bwMode="auto"/>
        <p:txBody>
          <a:bodyPr/>
          <a:lstStyle/>
          <a:p>
            <a:pPr>
              <a:defRPr/>
            </a:pPr>
            <a:fld id="{DBAF7565-BD3D-4988-BF27-19ACCF1FF09C}" type="slidenum">
              <a:rPr/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002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09-Feb-24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09-Feb-24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09-Feb-24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09-Feb-24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09-Feb-24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09-Feb-24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09-Feb-24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10B48-6697-B9DE-A650-4043FC085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1333" y="2404534"/>
            <a:ext cx="8342670" cy="1024466"/>
          </a:xfrm>
        </p:spPr>
        <p:txBody>
          <a:bodyPr/>
          <a:lstStyle/>
          <a:p>
            <a:r>
              <a:rPr lang="ru-RU" sz="6000" dirty="0"/>
              <a:t>«</a:t>
            </a:r>
            <a:r>
              <a:rPr lang="en-US" sz="6000" dirty="0"/>
              <a:t>The Forgotten Lands</a:t>
            </a:r>
            <a:r>
              <a:rPr lang="ru-RU" sz="6000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AD88656-F541-E6A0-A691-310B22F7F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681100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ru-RU" dirty="0"/>
              <a:t>Работу выполнили: Керченский Артур</a:t>
            </a:r>
          </a:p>
          <a:p>
            <a:pPr>
              <a:spcBef>
                <a:spcPts val="400"/>
              </a:spcBef>
            </a:pPr>
            <a:r>
              <a:rPr lang="ru-RU" dirty="0" err="1"/>
              <a:t>Криволуцкий</a:t>
            </a:r>
            <a:r>
              <a:rPr lang="ru-RU" dirty="0"/>
              <a:t> Тихон</a:t>
            </a:r>
          </a:p>
          <a:p>
            <a:r>
              <a:rPr lang="ru-RU" dirty="0"/>
              <a:t>2024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3310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DC147-BB8C-9352-A4B5-8E876B8DB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B0B13-F7BF-652F-6DA3-65099C1BC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89" y="2747211"/>
            <a:ext cx="9322129" cy="1941094"/>
          </a:xfrm>
        </p:spPr>
        <p:txBody>
          <a:bodyPr>
            <a:normAutofit/>
          </a:bodyPr>
          <a:lstStyle/>
          <a:p>
            <a:pPr algn="ctr"/>
            <a:r>
              <a:rPr lang="ru-RU" sz="5400" dirty="0"/>
              <a:t>Спрайты</a:t>
            </a:r>
          </a:p>
        </p:txBody>
      </p:sp>
    </p:spTree>
    <p:extLst>
      <p:ext uri="{BB962C8B-B14F-4D97-AF65-F5344CB8AC3E}">
        <p14:creationId xmlns:p14="http://schemas.microsoft.com/office/powerpoint/2010/main" val="1279824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90F661-3D46-2E1B-6AC2-D3F1C716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Применение спрайтов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81A7922-1AB1-C770-9D1C-CBCC91987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3731878"/>
            <a:ext cx="3946769" cy="25606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DDABE3-7AD8-CC44-67F2-0432365C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880" y="1554679"/>
            <a:ext cx="3733409" cy="435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90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83DA58-86FF-E8C5-CEAF-9BE0AAC4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Внешний вид игры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C6E33A0-0252-5341-C7CC-1D985CA27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492" y="2641851"/>
            <a:ext cx="3734189" cy="388143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081C36-8488-26AE-5B4A-2F3453C0C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086" y="1488281"/>
            <a:ext cx="3688534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EB151-86E9-B26C-581B-B71A16A61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C96BEF-AF8A-DFA5-4168-0C6AADEA0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89" y="2747211"/>
            <a:ext cx="9322129" cy="1941094"/>
          </a:xfrm>
        </p:spPr>
        <p:txBody>
          <a:bodyPr>
            <a:normAutofit/>
          </a:bodyPr>
          <a:lstStyle/>
          <a:p>
            <a:pPr algn="ctr"/>
            <a:r>
              <a:rPr lang="ru-RU" sz="5400" dirty="0"/>
              <a:t>Генерация карты</a:t>
            </a:r>
          </a:p>
        </p:txBody>
      </p:sp>
    </p:spTree>
    <p:extLst>
      <p:ext uri="{BB962C8B-B14F-4D97-AF65-F5344CB8AC3E}">
        <p14:creationId xmlns:p14="http://schemas.microsoft.com/office/powerpoint/2010/main" val="311732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 bwMode="auto">
          <a:xfrm>
            <a:off x="-18074" y="-20520"/>
            <a:ext cx="8267699" cy="90634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>
              <a:buNone/>
              <a:defRPr/>
            </a:pPr>
            <a:r>
              <a:rPr sz="3600" b="0" strike="noStrike" spc="-1">
                <a:solidFill>
                  <a:schemeClr val="tx1"/>
                </a:solidFill>
                <a:latin typeface="Liberation Sans"/>
                <a:cs typeface="Liberation Sans"/>
              </a:rPr>
              <a:t>Модуль </a:t>
            </a:r>
            <a:r>
              <a:rPr sz="3600" b="0" i="0" u="none">
                <a:solidFill>
                  <a:schemeClr val="tx1"/>
                </a:solidFill>
                <a:latin typeface="Liberation Sans"/>
                <a:ea typeface="Liberation Sans"/>
                <a:cs typeface="Liberation Sans"/>
              </a:rPr>
              <a:t>map_generation</a:t>
            </a:r>
            <a:endParaRPr sz="3600" b="0" strike="noStrike" spc="-1">
              <a:solidFill>
                <a:schemeClr val="tx1"/>
              </a:solidFill>
              <a:latin typeface="Liberation Sans"/>
              <a:cs typeface="Liberation Sans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 bwMode="auto">
          <a:xfrm>
            <a:off x="87674" y="2236979"/>
            <a:ext cx="8165189" cy="1654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r>
              <a:rPr sz="2600" b="1" i="0" u="none">
                <a:solidFill>
                  <a:schemeClr val="tx1"/>
                </a:solidFill>
                <a:latin typeface="Liberation Sans"/>
                <a:ea typeface="Liberation Sans"/>
                <a:cs typeface="Liberation Sans"/>
              </a:rPr>
              <a:t>Шум Перлина</a:t>
            </a:r>
            <a:r>
              <a:rPr sz="2600" b="0" i="0" u="none">
                <a:solidFill>
                  <a:schemeClr val="tx1"/>
                </a:solidFill>
                <a:latin typeface="Liberation Sans"/>
                <a:ea typeface="Liberation Sans"/>
                <a:cs typeface="Liberation Sans"/>
              </a:rPr>
              <a:t> — это алгоритм процедурной генерации псевдослучайным методом.</a:t>
            </a:r>
            <a:r>
              <a:rPr sz="2600">
                <a:solidFill>
                  <a:schemeClr val="tx1"/>
                </a:solidFill>
              </a:rPr>
              <a:t> На вход получает SID (ключ), который задаёт значения нужные для алгоритма. После выполнения алгоритма мы получаем значение от 0 до 255 для клетки в координатах (x, y).   </a:t>
            </a:r>
            <a:endParaRPr sz="2200">
              <a:solidFill>
                <a:schemeClr val="tx1"/>
              </a:solidFill>
            </a:endParaRPr>
          </a:p>
        </p:txBody>
      </p:sp>
      <p:pic>
        <p:nvPicPr>
          <p:cNvPr id="506305010" name="Рисунок 50630500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249625" y="-20519"/>
            <a:ext cx="3962399" cy="6884777"/>
          </a:xfrm>
          <a:prstGeom prst="rect">
            <a:avLst/>
          </a:prstGeom>
        </p:spPr>
      </p:pic>
      <p:sp>
        <p:nvSpPr>
          <p:cNvPr id="1894682886" name="TextBox 1894682885"/>
          <p:cNvSpPr txBox="1"/>
          <p:nvPr/>
        </p:nvSpPr>
        <p:spPr bwMode="auto">
          <a:xfrm>
            <a:off x="87674" y="1038224"/>
            <a:ext cx="8166629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2200"/>
              <a:t>Содержит в себе реализацию шума Перлина, класс биомов,функции для создания таблицы и соединения их.</a:t>
            </a:r>
          </a:p>
        </p:txBody>
      </p:sp>
      <p:sp>
        <p:nvSpPr>
          <p:cNvPr id="124522887" name="TextBox 124522886"/>
          <p:cNvSpPr txBox="1"/>
          <p:nvPr/>
        </p:nvSpPr>
        <p:spPr bwMode="auto">
          <a:xfrm>
            <a:off x="87674" y="4215224"/>
            <a:ext cx="7219949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79070380" name="Рисунок 2079070379"/>
          <p:cNvPicPr>
            <a:picLocks noChangeAspect="1"/>
          </p:cNvPicPr>
          <p:nvPr/>
        </p:nvPicPr>
        <p:blipFill>
          <a:blip r:embed="rId2"/>
          <a:srcRect t="8737" r="36474" b="4893"/>
          <a:stretch/>
        </p:blipFill>
        <p:spPr bwMode="auto">
          <a:xfrm>
            <a:off x="7993424" y="862424"/>
            <a:ext cx="4010024" cy="2879492"/>
          </a:xfrm>
          <a:prstGeom prst="rect">
            <a:avLst/>
          </a:prstGeom>
        </p:spPr>
      </p:pic>
      <p:pic>
        <p:nvPicPr>
          <p:cNvPr id="27415881" name="Рисунок 27415880"/>
          <p:cNvPicPr>
            <a:picLocks noChangeAspect="1"/>
          </p:cNvPicPr>
          <p:nvPr/>
        </p:nvPicPr>
        <p:blipFill>
          <a:blip r:embed="rId3"/>
          <a:srcRect r="1584" b="2331"/>
          <a:stretch/>
        </p:blipFill>
        <p:spPr bwMode="auto">
          <a:xfrm>
            <a:off x="4023824" y="862424"/>
            <a:ext cx="3732579" cy="2879492"/>
          </a:xfrm>
          <a:prstGeom prst="rect">
            <a:avLst/>
          </a:prstGeom>
        </p:spPr>
      </p:pic>
      <p:pic>
        <p:nvPicPr>
          <p:cNvPr id="1764136847" name="Рисунок 1764136846"/>
          <p:cNvPicPr>
            <a:picLocks noChangeAspect="1"/>
          </p:cNvPicPr>
          <p:nvPr/>
        </p:nvPicPr>
        <p:blipFill>
          <a:blip r:embed="rId4"/>
          <a:srcRect l="1094" t="2425"/>
          <a:stretch/>
        </p:blipFill>
        <p:spPr bwMode="auto">
          <a:xfrm>
            <a:off x="-7083" y="862424"/>
            <a:ext cx="3876706" cy="2879492"/>
          </a:xfrm>
          <a:prstGeom prst="rect">
            <a:avLst/>
          </a:prstGeom>
        </p:spPr>
      </p:pic>
      <p:sp>
        <p:nvSpPr>
          <p:cNvPr id="1376739693" name="TextBox 1376739692"/>
          <p:cNvSpPr txBox="1"/>
          <p:nvPr/>
        </p:nvSpPr>
        <p:spPr bwMode="auto">
          <a:xfrm>
            <a:off x="-15331" y="3741917"/>
            <a:ext cx="3885314" cy="8233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4800"/>
              <a:t>Белый шум</a:t>
            </a:r>
            <a:endParaRPr sz="7200"/>
          </a:p>
        </p:txBody>
      </p:sp>
      <p:sp>
        <p:nvSpPr>
          <p:cNvPr id="79731253" name="TextBox 79731252"/>
          <p:cNvSpPr txBox="1"/>
          <p:nvPr/>
        </p:nvSpPr>
        <p:spPr bwMode="auto">
          <a:xfrm>
            <a:off x="4050074" y="3805650"/>
            <a:ext cx="3728430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4800"/>
              <a:t>Шум Перлина</a:t>
            </a:r>
            <a:endParaRPr/>
          </a:p>
        </p:txBody>
      </p:sp>
      <p:sp>
        <p:nvSpPr>
          <p:cNvPr id="1693286882" name="TextBox 1693286881"/>
          <p:cNvSpPr txBox="1"/>
          <p:nvPr/>
        </p:nvSpPr>
        <p:spPr bwMode="auto">
          <a:xfrm>
            <a:off x="8098200" y="3891375"/>
            <a:ext cx="3916800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4800"/>
              <a:t>Полученная карта</a:t>
            </a:r>
            <a:endParaRPr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8421609" name="PlaceHolder 2"/>
          <p:cNvSpPr>
            <a:spLocks noGrp="1"/>
          </p:cNvSpPr>
          <p:nvPr>
            <p:ph type="subTitle"/>
          </p:nvPr>
        </p:nvSpPr>
        <p:spPr bwMode="auto">
          <a:xfrm>
            <a:off x="6574199" y="-32924"/>
            <a:ext cx="5617439" cy="176194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r>
              <a:rPr sz="7200"/>
              <a:t>Биомы</a:t>
            </a:r>
          </a:p>
        </p:txBody>
      </p:sp>
      <p:pic>
        <p:nvPicPr>
          <p:cNvPr id="801201331" name="Рисунок 80120133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-9524" y="333374"/>
            <a:ext cx="7439024" cy="6191249"/>
          </a:xfrm>
          <a:prstGeom prst="rect">
            <a:avLst/>
          </a:prstGeom>
        </p:spPr>
      </p:pic>
      <p:sp>
        <p:nvSpPr>
          <p:cNvPr id="1993171621" name="TextBox 1993171620"/>
          <p:cNvSpPr txBox="1"/>
          <p:nvPr/>
        </p:nvSpPr>
        <p:spPr bwMode="auto">
          <a:xfrm>
            <a:off x="7650524" y="1748250"/>
            <a:ext cx="4155149" cy="20729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2600"/>
              <a:t>Каждый биом имеет своё имя, минимальную и максимальную высоту, а также цвет(временное решение)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2683548" name="PlaceHolder 1"/>
          <p:cNvSpPr>
            <a:spLocks noGrp="1"/>
          </p:cNvSpPr>
          <p:nvPr>
            <p:ph type="title"/>
          </p:nvPr>
        </p:nvSpPr>
        <p:spPr bwMode="auto">
          <a:xfrm>
            <a:off x="-33280" y="-2587"/>
            <a:ext cx="7576650" cy="112824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r>
              <a:rPr lang="ru-RU" sz="3600" b="0" i="0" u="none" strike="noStrike" cap="none" spc="0">
                <a:solidFill>
                  <a:schemeClr val="tx1"/>
                </a:solidFill>
                <a:latin typeface="Liberation Sans"/>
                <a:ea typeface="Liberation Sans"/>
                <a:cs typeface="Liberation Sans"/>
              </a:rPr>
              <a:t>Модуль object</a:t>
            </a:r>
            <a:endParaRPr sz="3600"/>
          </a:p>
        </p:txBody>
      </p:sp>
      <p:pic>
        <p:nvPicPr>
          <p:cNvPr id="867005415" name="Рисунок 86700541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029200" y="38099"/>
            <a:ext cx="4552949" cy="6781799"/>
          </a:xfrm>
          <a:prstGeom prst="rect">
            <a:avLst/>
          </a:prstGeom>
        </p:spPr>
      </p:pic>
      <p:pic>
        <p:nvPicPr>
          <p:cNvPr id="577635429" name="Рисунок 577635428"/>
          <p:cNvPicPr>
            <a:picLocks noChangeAspect="1"/>
          </p:cNvPicPr>
          <p:nvPr/>
        </p:nvPicPr>
        <p:blipFill>
          <a:blip r:embed="rId3"/>
          <a:srcRect l="41625" t="20513" r="33312" b="12769"/>
          <a:stretch/>
        </p:blipFill>
        <p:spPr bwMode="auto">
          <a:xfrm>
            <a:off x="7543368" y="-2587"/>
            <a:ext cx="4583474" cy="6863175"/>
          </a:xfrm>
          <a:prstGeom prst="rect">
            <a:avLst/>
          </a:prstGeom>
        </p:spPr>
      </p:pic>
      <p:sp>
        <p:nvSpPr>
          <p:cNvPr id="536479087" name="TextBox 536479086"/>
          <p:cNvSpPr txBox="1"/>
          <p:nvPr/>
        </p:nvSpPr>
        <p:spPr bwMode="auto">
          <a:xfrm>
            <a:off x="311999" y="1518562"/>
            <a:ext cx="4822391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361094722" name="TextBox 1361094721"/>
          <p:cNvSpPr txBox="1"/>
          <p:nvPr/>
        </p:nvSpPr>
        <p:spPr bwMode="auto">
          <a:xfrm>
            <a:off x="1371656" y="1375687"/>
            <a:ext cx="4465274" cy="34445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2200"/>
              <a:t>В модуле описаны классы объектов, основные из которых это Player и Enemy. Так-же присутствуют функции:  </a:t>
            </a:r>
            <a:r>
              <a:rPr lang="ru-RU" sz="2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random_enemy</a:t>
            </a:r>
            <a:r>
              <a:rPr sz="2200"/>
              <a:t>-для создание случайного врага в заданных координатах</a:t>
            </a:r>
          </a:p>
          <a:p>
            <a:pPr>
              <a:defRPr/>
            </a:pPr>
            <a:r>
              <a:rPr lang="ru-RU" sz="2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finding_path</a:t>
            </a:r>
            <a:r>
              <a:rPr sz="2200"/>
              <a:t> - для поиска пути из заданных координат до игрока по построенному графу.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62536466" name="Рисунок 1162536465"/>
          <p:cNvPicPr>
            <a:picLocks noChangeAspect="1"/>
          </p:cNvPicPr>
          <p:nvPr/>
        </p:nvPicPr>
        <p:blipFill>
          <a:blip r:embed="rId2"/>
          <a:srcRect l="5333" t="18433" r="61645" b="12491"/>
          <a:stretch/>
        </p:blipFill>
        <p:spPr bwMode="auto">
          <a:xfrm>
            <a:off x="-23918" y="-14373"/>
            <a:ext cx="5846918" cy="6879813"/>
          </a:xfrm>
          <a:prstGeom prst="rect">
            <a:avLst/>
          </a:prstGeom>
        </p:spPr>
      </p:pic>
      <p:pic>
        <p:nvPicPr>
          <p:cNvPr id="2147196387" name="Рисунок 2147196386"/>
          <p:cNvPicPr>
            <a:picLocks noChangeAspect="1"/>
          </p:cNvPicPr>
          <p:nvPr/>
        </p:nvPicPr>
        <p:blipFill>
          <a:blip r:embed="rId3"/>
          <a:srcRect l="3260" t="30312" r="64739" b="754"/>
          <a:stretch/>
        </p:blipFill>
        <p:spPr bwMode="auto">
          <a:xfrm>
            <a:off x="6095999" y="-14373"/>
            <a:ext cx="6087583" cy="68867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24358439" name="Рисунок 1924358438"/>
          <p:cNvPicPr>
            <a:picLocks noChangeAspect="1"/>
          </p:cNvPicPr>
          <p:nvPr/>
        </p:nvPicPr>
        <p:blipFill>
          <a:blip r:embed="rId2"/>
          <a:srcRect l="3979" t="32508" r="68937" b="3417"/>
          <a:stretch/>
        </p:blipFill>
        <p:spPr bwMode="auto">
          <a:xfrm>
            <a:off x="7027124" y="-1555"/>
            <a:ext cx="5166393" cy="6875277"/>
          </a:xfrm>
          <a:prstGeom prst="rect">
            <a:avLst/>
          </a:prstGeom>
        </p:spPr>
      </p:pic>
      <p:pic>
        <p:nvPicPr>
          <p:cNvPr id="1377306232" name="Рисунок 137730623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831" y="1271471"/>
            <a:ext cx="7002092" cy="5290190"/>
          </a:xfrm>
          <a:prstGeom prst="rect">
            <a:avLst/>
          </a:prstGeom>
        </p:spPr>
      </p:pic>
      <p:sp>
        <p:nvSpPr>
          <p:cNvPr id="1682325575" name="TextBox 1682325574"/>
          <p:cNvSpPr txBox="1"/>
          <p:nvPr/>
        </p:nvSpPr>
        <p:spPr bwMode="auto">
          <a:xfrm>
            <a:off x="25031" y="261937"/>
            <a:ext cx="7003892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3600"/>
              <a:t>Поиск в ширину (BFS) </a:t>
            </a:r>
            <a:endParaRPr sz="2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3B726-78E9-F9DF-ED05-43A0CC50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FAB0BF-0261-3BC6-BA28-0AE5E2710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221890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Задание проекта:</a:t>
            </a:r>
          </a:p>
          <a:p>
            <a:r>
              <a:rPr lang="ru-RU" dirty="0"/>
              <a:t>Создание компьютерной игры в жанре </a:t>
            </a:r>
            <a:r>
              <a:rPr lang="en-US" dirty="0"/>
              <a:t>Top-Down</a:t>
            </a:r>
            <a:r>
              <a:rPr lang="ru-RU" dirty="0"/>
              <a:t> </a:t>
            </a:r>
            <a:r>
              <a:rPr lang="en-US" dirty="0"/>
              <a:t>RPG </a:t>
            </a:r>
            <a:r>
              <a:rPr lang="ru-RU" dirty="0"/>
              <a:t>на основе библиотеки «</a:t>
            </a:r>
            <a:r>
              <a:rPr lang="en-US" dirty="0" err="1"/>
              <a:t>Pygame</a:t>
            </a:r>
            <a:r>
              <a:rPr lang="ru-RU" dirty="0"/>
              <a:t>»</a:t>
            </a:r>
          </a:p>
          <a:p>
            <a:r>
              <a:rPr lang="ru-RU" dirty="0"/>
              <a:t>Закрепление знаний и навыков по работе с данной библиотекой</a:t>
            </a:r>
          </a:p>
          <a:p>
            <a:r>
              <a:rPr lang="ru-RU" dirty="0"/>
              <a:t>Изучение методов работы с репозиториями, практика на платформе «</a:t>
            </a:r>
            <a:r>
              <a:rPr lang="en-US" dirty="0"/>
              <a:t>GitHub</a:t>
            </a:r>
            <a:r>
              <a:rPr lang="ru-RU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685556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3952249" name="PlaceHolder 1"/>
          <p:cNvSpPr>
            <a:spLocks noGrp="1"/>
          </p:cNvSpPr>
          <p:nvPr>
            <p:ph type="title"/>
          </p:nvPr>
        </p:nvSpPr>
        <p:spPr bwMode="auto">
          <a:xfrm>
            <a:off x="9404" y="0"/>
            <a:ext cx="6534270" cy="140017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r>
              <a:rPr lang="ru-RU" sz="3600" b="0" i="0" u="none" strike="noStrike" cap="none" spc="0">
                <a:solidFill>
                  <a:schemeClr val="tx1"/>
                </a:solidFill>
                <a:latin typeface="Liberation Sans"/>
                <a:ea typeface="Liberation Sans"/>
                <a:cs typeface="Liberation Sans"/>
              </a:rPr>
              <a:t>Модуль </a:t>
            </a:r>
            <a:r>
              <a:rPr lang="ru-RU" sz="3600" b="0" i="0" u="none" strike="noStrike" cap="none" spc="0">
                <a:solidFill>
                  <a:srgbClr val="000000"/>
                </a:solidFill>
                <a:latin typeface="Arial"/>
                <a:ea typeface="DejaVu Sans"/>
                <a:cs typeface="DejaVu Sans"/>
              </a:rPr>
              <a:t>map</a:t>
            </a:r>
            <a:endParaRPr sz="3600"/>
          </a:p>
          <a:p>
            <a:pPr>
              <a:defRPr/>
            </a:pPr>
            <a:r>
              <a:t>j</a:t>
            </a:r>
          </a:p>
        </p:txBody>
      </p:sp>
      <p:sp>
        <p:nvSpPr>
          <p:cNvPr id="367935050" name="PlaceHolder 2"/>
          <p:cNvSpPr>
            <a:spLocks noGrp="1"/>
          </p:cNvSpPr>
          <p:nvPr>
            <p:ph type="subTitle"/>
          </p:nvPr>
        </p:nvSpPr>
        <p:spPr bwMode="auto">
          <a:xfrm>
            <a:off x="9404" y="1400175"/>
            <a:ext cx="4487370" cy="544591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r>
              <a:rPr sz="2400"/>
              <a:t>В модуле описаны классы карты(Map), Чанка(</a:t>
            </a:r>
            <a:r>
              <a:rPr lang="ru-RU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Chunk), камеры и функция создания графа</a:t>
            </a:r>
          </a:p>
          <a:p>
            <a:pPr>
              <a:defRPr/>
            </a:pPr>
            <a:r>
              <a:rPr lang="ru-RU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Карта состоит из таблицы 3x3, где каждый элемент это чанк.</a:t>
            </a:r>
            <a:br>
              <a:rPr lang="ru-RU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lang="ru-RU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Когда игрок переход из одного чанка в другой таблица изменяется.</a:t>
            </a:r>
          </a:p>
        </p:txBody>
      </p:sp>
      <p:pic>
        <p:nvPicPr>
          <p:cNvPr id="1344631403" name="Рисунок 134463140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43675" y="0"/>
            <a:ext cx="5667375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/>
        </p:nvCxnSpPr>
        <p:spPr bwMode="auto">
          <a:xfrm flipV="1">
            <a:off x="534374" y="380999"/>
            <a:ext cx="3724275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/>
        </p:nvCxnSpPr>
        <p:spPr bwMode="auto">
          <a:xfrm flipH="1">
            <a:off x="543899" y="390524"/>
            <a:ext cx="0" cy="318135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8514885" name="Блок-схема: процесс 658514884"/>
          <p:cNvSpPr/>
          <p:nvPr/>
        </p:nvSpPr>
        <p:spPr bwMode="auto">
          <a:xfrm>
            <a:off x="1296000" y="1227599"/>
            <a:ext cx="1404000" cy="1404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186293" name="Блок-схема: процесс 839186292"/>
          <p:cNvSpPr/>
          <p:nvPr/>
        </p:nvSpPr>
        <p:spPr bwMode="auto">
          <a:xfrm>
            <a:off x="1296000" y="1227600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786142" name="Блок-схема: процесс 680786141"/>
          <p:cNvSpPr/>
          <p:nvPr/>
        </p:nvSpPr>
        <p:spPr bwMode="auto">
          <a:xfrm>
            <a:off x="1764000" y="1227600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4989039" name="Блок-схема: процесс 1394989038"/>
          <p:cNvSpPr/>
          <p:nvPr/>
        </p:nvSpPr>
        <p:spPr bwMode="auto">
          <a:xfrm>
            <a:off x="2232000" y="1227600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294325" name="Блок-схема: процесс 138294324"/>
          <p:cNvSpPr/>
          <p:nvPr/>
        </p:nvSpPr>
        <p:spPr bwMode="auto">
          <a:xfrm>
            <a:off x="1296000" y="1695600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209469" name="Блок-схема: процесс 142209468"/>
          <p:cNvSpPr/>
          <p:nvPr/>
        </p:nvSpPr>
        <p:spPr bwMode="auto">
          <a:xfrm>
            <a:off x="1764000" y="1695600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5874196" name="Блок-схема: процесс 255874195"/>
          <p:cNvSpPr/>
          <p:nvPr/>
        </p:nvSpPr>
        <p:spPr bwMode="auto">
          <a:xfrm>
            <a:off x="2232000" y="1695600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8503976" name="Блок-схема: процесс 278503975"/>
          <p:cNvSpPr/>
          <p:nvPr/>
        </p:nvSpPr>
        <p:spPr bwMode="auto">
          <a:xfrm>
            <a:off x="1296000" y="2163600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802985" name="Блок-схема: процесс 705802984"/>
          <p:cNvSpPr/>
          <p:nvPr/>
        </p:nvSpPr>
        <p:spPr bwMode="auto">
          <a:xfrm>
            <a:off x="1764000" y="2163600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4644862" name="Блок-схема: процесс 424644861"/>
          <p:cNvSpPr/>
          <p:nvPr/>
        </p:nvSpPr>
        <p:spPr bwMode="auto">
          <a:xfrm>
            <a:off x="2232000" y="2163600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9616591" name="Звезда: 5 точек 939616590"/>
          <p:cNvSpPr/>
          <p:nvPr/>
        </p:nvSpPr>
        <p:spPr bwMode="auto">
          <a:xfrm>
            <a:off x="1908000" y="1839599"/>
            <a:ext cx="180000" cy="180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7924944" name="Блок-схема: процесс 1337924943"/>
          <p:cNvSpPr/>
          <p:nvPr/>
        </p:nvSpPr>
        <p:spPr bwMode="auto">
          <a:xfrm>
            <a:off x="3014913" y="1227600"/>
            <a:ext cx="1404000" cy="1404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7751573" name="Блок-схема: процесс 2017751572"/>
          <p:cNvSpPr/>
          <p:nvPr/>
        </p:nvSpPr>
        <p:spPr bwMode="auto">
          <a:xfrm>
            <a:off x="3014913" y="1227601"/>
            <a:ext cx="468000" cy="468000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102575" name="Блок-схема: процесс 777102574"/>
          <p:cNvSpPr/>
          <p:nvPr/>
        </p:nvSpPr>
        <p:spPr bwMode="auto">
          <a:xfrm>
            <a:off x="3482913" y="1227601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2695566" name="Блок-схема: процесс 1252695565"/>
          <p:cNvSpPr/>
          <p:nvPr/>
        </p:nvSpPr>
        <p:spPr bwMode="auto">
          <a:xfrm>
            <a:off x="3950913" y="1227601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6264387" name="Блок-схема: процесс 246264386"/>
          <p:cNvSpPr/>
          <p:nvPr/>
        </p:nvSpPr>
        <p:spPr bwMode="auto">
          <a:xfrm>
            <a:off x="3014913" y="1695601"/>
            <a:ext cx="468000" cy="468000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0991650" name="Блок-схема: процесс 1260991649"/>
          <p:cNvSpPr/>
          <p:nvPr/>
        </p:nvSpPr>
        <p:spPr bwMode="auto">
          <a:xfrm>
            <a:off x="3482913" y="1695601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822061" name="Блок-схема: процесс 1945822060"/>
          <p:cNvSpPr/>
          <p:nvPr/>
        </p:nvSpPr>
        <p:spPr bwMode="auto">
          <a:xfrm>
            <a:off x="3950913" y="1695601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7917984" name="Блок-схема: процесс 1207917983"/>
          <p:cNvSpPr/>
          <p:nvPr/>
        </p:nvSpPr>
        <p:spPr bwMode="auto">
          <a:xfrm>
            <a:off x="3014913" y="2163601"/>
            <a:ext cx="468000" cy="468000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5198672" name="Блок-схема: процесс 1915198671"/>
          <p:cNvSpPr/>
          <p:nvPr/>
        </p:nvSpPr>
        <p:spPr bwMode="auto">
          <a:xfrm>
            <a:off x="3482913" y="2163601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2520692" name="Блок-схема: процесс 1022520691"/>
          <p:cNvSpPr/>
          <p:nvPr/>
        </p:nvSpPr>
        <p:spPr bwMode="auto">
          <a:xfrm>
            <a:off x="3950913" y="2163601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6048377" name="Звезда: 5 точек 1376048376"/>
          <p:cNvSpPr/>
          <p:nvPr/>
        </p:nvSpPr>
        <p:spPr bwMode="auto">
          <a:xfrm>
            <a:off x="3626913" y="1839599"/>
            <a:ext cx="180000" cy="180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176462" name="Стрелка: вправо 121176461"/>
          <p:cNvSpPr/>
          <p:nvPr/>
        </p:nvSpPr>
        <p:spPr bwMode="auto">
          <a:xfrm>
            <a:off x="3874263" y="1857375"/>
            <a:ext cx="219075" cy="1714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 algn="ctr">
            <a:solidFill>
              <a:schemeClr val="bg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216780" name="Блок-схема: процесс 893216779"/>
          <p:cNvSpPr/>
          <p:nvPr/>
        </p:nvSpPr>
        <p:spPr bwMode="auto">
          <a:xfrm>
            <a:off x="4418913" y="1227601"/>
            <a:ext cx="468000" cy="468000"/>
          </a:xfrm>
          <a:prstGeom prst="flowChartProcess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5846948" name="Блок-схема: процесс 1475846947"/>
          <p:cNvSpPr/>
          <p:nvPr/>
        </p:nvSpPr>
        <p:spPr bwMode="auto">
          <a:xfrm>
            <a:off x="4418913" y="1695599"/>
            <a:ext cx="468000" cy="468000"/>
          </a:xfrm>
          <a:prstGeom prst="flowChartProcess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900713" name="Блок-схема: процесс 207900712"/>
          <p:cNvSpPr/>
          <p:nvPr/>
        </p:nvSpPr>
        <p:spPr bwMode="auto">
          <a:xfrm>
            <a:off x="4418913" y="2163600"/>
            <a:ext cx="468000" cy="468000"/>
          </a:xfrm>
          <a:prstGeom prst="flowChartProcess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42547391" name="Рисунок 1342547390"/>
          <p:cNvPicPr>
            <a:picLocks noChangeAspect="1"/>
          </p:cNvPicPr>
          <p:nvPr/>
        </p:nvPicPr>
        <p:blipFill>
          <a:blip r:embed="rId2"/>
          <a:srcRect l="5369" t="45277" r="62239"/>
          <a:stretch/>
        </p:blipFill>
        <p:spPr bwMode="auto">
          <a:xfrm>
            <a:off x="5483852" y="-3174"/>
            <a:ext cx="6718730" cy="6384924"/>
          </a:xfrm>
          <a:prstGeom prst="rect">
            <a:avLst/>
          </a:prstGeom>
        </p:spPr>
      </p:pic>
      <p:sp>
        <p:nvSpPr>
          <p:cNvPr id="939381724" name="Звезда: 5 точек 939381723"/>
          <p:cNvSpPr/>
          <p:nvPr/>
        </p:nvSpPr>
        <p:spPr bwMode="auto">
          <a:xfrm>
            <a:off x="1440000" y="3429000"/>
            <a:ext cx="180000" cy="180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6854705" name="Блок-схема: процесс 1106854704"/>
          <p:cNvSpPr/>
          <p:nvPr/>
        </p:nvSpPr>
        <p:spPr bwMode="auto">
          <a:xfrm>
            <a:off x="1296000" y="4273917"/>
            <a:ext cx="468000" cy="468000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8508305" name="Блок-схема: процесс 1258508304"/>
          <p:cNvSpPr/>
          <p:nvPr/>
        </p:nvSpPr>
        <p:spPr bwMode="auto">
          <a:xfrm>
            <a:off x="1296000" y="4834249"/>
            <a:ext cx="468000" cy="468000"/>
          </a:xfrm>
          <a:prstGeom prst="flowChartProcess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276667" name="Блок-схема: процесс 565276666"/>
          <p:cNvSpPr/>
          <p:nvPr/>
        </p:nvSpPr>
        <p:spPr bwMode="auto">
          <a:xfrm>
            <a:off x="1296000" y="3738249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7930336" name="TextBox 1307930335"/>
          <p:cNvSpPr txBox="1"/>
          <p:nvPr/>
        </p:nvSpPr>
        <p:spPr bwMode="auto">
          <a:xfrm>
            <a:off x="1764000" y="3738249"/>
            <a:ext cx="2991630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Прогруженный чанк</a:t>
            </a:r>
          </a:p>
          <a:p>
            <a:pPr>
              <a:defRPr/>
            </a:pPr>
            <a:endParaRPr/>
          </a:p>
        </p:txBody>
      </p:sp>
      <p:sp>
        <p:nvSpPr>
          <p:cNvPr id="28896659" name="TextBox 28896658"/>
          <p:cNvSpPr txBox="1"/>
          <p:nvPr/>
        </p:nvSpPr>
        <p:spPr bwMode="auto">
          <a:xfrm>
            <a:off x="1764000" y="4273917"/>
            <a:ext cx="1952913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t>Сохраненный</a:t>
            </a:r>
          </a:p>
        </p:txBody>
      </p:sp>
      <p:sp>
        <p:nvSpPr>
          <p:cNvPr id="1743404684" name="TextBox 1743404683"/>
          <p:cNvSpPr txBox="1"/>
          <p:nvPr/>
        </p:nvSpPr>
        <p:spPr bwMode="auto">
          <a:xfrm>
            <a:off x="1821416" y="4836583"/>
            <a:ext cx="1485123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Новый / созданный</a:t>
            </a:r>
          </a:p>
        </p:txBody>
      </p:sp>
      <p:sp>
        <p:nvSpPr>
          <p:cNvPr id="2024633149" name="TextBox 2024633148"/>
          <p:cNvSpPr txBox="1"/>
          <p:nvPr/>
        </p:nvSpPr>
        <p:spPr bwMode="auto">
          <a:xfrm>
            <a:off x="1821416" y="3386666"/>
            <a:ext cx="1368929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Игрок</a:t>
            </a:r>
          </a:p>
        </p:txBody>
      </p:sp>
      <p:sp>
        <p:nvSpPr>
          <p:cNvPr id="1006918939" name="TextBox 1006918938"/>
          <p:cNvSpPr txBox="1"/>
          <p:nvPr/>
        </p:nvSpPr>
        <p:spPr bwMode="auto">
          <a:xfrm>
            <a:off x="534374" y="166687"/>
            <a:ext cx="994338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(0:0)</a:t>
            </a:r>
          </a:p>
        </p:txBody>
      </p:sp>
      <p:sp>
        <p:nvSpPr>
          <p:cNvPr id="236798077" name="TextBox 236798076"/>
          <p:cNvSpPr txBox="1"/>
          <p:nvPr/>
        </p:nvSpPr>
        <p:spPr bwMode="auto">
          <a:xfrm>
            <a:off x="3983800" y="160612"/>
            <a:ext cx="321828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x</a:t>
            </a:r>
          </a:p>
        </p:txBody>
      </p:sp>
      <p:sp>
        <p:nvSpPr>
          <p:cNvPr id="1154871789" name="TextBox 1154871788"/>
          <p:cNvSpPr txBox="1"/>
          <p:nvPr/>
        </p:nvSpPr>
        <p:spPr bwMode="auto">
          <a:xfrm>
            <a:off x="358406" y="3250406"/>
            <a:ext cx="107876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y</a:t>
            </a:r>
          </a:p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86909388" name="Рисунок 786909387"/>
          <p:cNvPicPr>
            <a:picLocks noChangeAspect="1"/>
          </p:cNvPicPr>
          <p:nvPr/>
        </p:nvPicPr>
        <p:blipFill>
          <a:blip r:embed="rId2"/>
          <a:srcRect l="4073" t="16296" r="71864" b="41851"/>
          <a:stretch/>
        </p:blipFill>
        <p:spPr bwMode="auto">
          <a:xfrm>
            <a:off x="6440850" y="9524"/>
            <a:ext cx="5765006" cy="5640222"/>
          </a:xfrm>
          <a:prstGeom prst="rect">
            <a:avLst/>
          </a:prstGeom>
        </p:spPr>
      </p:pic>
      <p:pic>
        <p:nvPicPr>
          <p:cNvPr id="636612268" name="Рисунок 636612267"/>
          <p:cNvPicPr>
            <a:picLocks noChangeAspect="1"/>
          </p:cNvPicPr>
          <p:nvPr/>
        </p:nvPicPr>
        <p:blipFill>
          <a:blip r:embed="rId3"/>
          <a:srcRect l="3135" t="47314" r="64107" b="648"/>
          <a:stretch/>
        </p:blipFill>
        <p:spPr bwMode="auto">
          <a:xfrm>
            <a:off x="-18521" y="9524"/>
            <a:ext cx="6114521" cy="54638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9563516" name="PlaceHolder 1"/>
          <p:cNvSpPr>
            <a:spLocks noGrp="1"/>
          </p:cNvSpPr>
          <p:nvPr>
            <p:ph type="title"/>
          </p:nvPr>
        </p:nvSpPr>
        <p:spPr bwMode="auto">
          <a:xfrm>
            <a:off x="227437" y="-8613"/>
            <a:ext cx="8915362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r>
              <a:rPr sz="7200"/>
              <a:t>Заключение</a:t>
            </a:r>
          </a:p>
        </p:txBody>
      </p:sp>
      <p:sp>
        <p:nvSpPr>
          <p:cNvPr id="1636833427" name="PlaceHolder 2"/>
          <p:cNvSpPr>
            <a:spLocks noGrp="1"/>
          </p:cNvSpPr>
          <p:nvPr>
            <p:ph type="subTitle"/>
          </p:nvPr>
        </p:nvSpPr>
        <p:spPr bwMode="auto">
          <a:xfrm>
            <a:off x="227437" y="-8613"/>
            <a:ext cx="10972079" cy="684280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r>
              <a:rPr sz="2000"/>
              <a:t> </a:t>
            </a:r>
            <a:r>
              <a:rPr sz="2400"/>
              <a:t>Мы изучили библиотеку pygame, научились работать совместно в Github.</a:t>
            </a:r>
            <a:endParaRPr sz="2000"/>
          </a:p>
          <a:p>
            <a:pPr>
              <a:defRPr/>
            </a:pPr>
            <a:endParaRPr sz="2000"/>
          </a:p>
          <a:p>
            <a:pPr>
              <a:defRPr/>
            </a:pPr>
            <a:r>
              <a:rPr sz="2400"/>
              <a:t> </a:t>
            </a:r>
            <a:r>
              <a:rPr lang="ru-RU" sz="2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Возможности для доработки и развития:</a:t>
            </a:r>
            <a:endParaRPr lang="ru-RU" sz="24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305908" indent="-305908">
              <a:buFont typeface="Arial"/>
              <a:buChar char="–"/>
              <a:defRPr/>
            </a:pPr>
            <a:r>
              <a:rPr lang="ru-RU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Добавление музыку</a:t>
            </a:r>
          </a:p>
          <a:p>
            <a:pPr marL="305908" indent="-305908">
              <a:buFont typeface="Arial"/>
              <a:buChar char="–"/>
              <a:defRPr/>
            </a:pPr>
            <a:r>
              <a:rPr lang="ru-RU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Расширение биомов и генерации </a:t>
            </a:r>
          </a:p>
          <a:p>
            <a:pPr marL="305908" indent="-305908">
              <a:buFont typeface="Arial"/>
              <a:buChar char="–"/>
              <a:defRPr/>
            </a:pPr>
            <a:r>
              <a:rPr lang="ru-RU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Система предметов</a:t>
            </a:r>
          </a:p>
          <a:p>
            <a:pPr marL="305908" indent="-305908">
              <a:buFont typeface="Arial"/>
              <a:buChar char="–"/>
              <a:defRPr/>
            </a:pPr>
            <a:r>
              <a:rPr lang="ru-RU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Оптимизация</a:t>
            </a:r>
          </a:p>
          <a:p>
            <a:pPr marL="349965" indent="-349965">
              <a:buFont typeface="Arial"/>
              <a:buChar char="–"/>
              <a:defRPr/>
            </a:pPr>
            <a:r>
              <a:rPr lang="ru-RU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Возможность строительства</a:t>
            </a:r>
          </a:p>
          <a:p>
            <a:pPr marL="349965" indent="-349965">
              <a:buFont typeface="Arial"/>
              <a:buChar char="–"/>
              <a:defRPr/>
            </a:pPr>
            <a:r>
              <a:rPr lang="ru-RU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Мультиплеер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D5AFF6-2493-FD6B-11E3-E96B9D7F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89" y="2747211"/>
            <a:ext cx="9322129" cy="1941094"/>
          </a:xfrm>
        </p:spPr>
        <p:txBody>
          <a:bodyPr>
            <a:normAutofit/>
          </a:bodyPr>
          <a:lstStyle/>
          <a:p>
            <a:pPr algn="ctr"/>
            <a:r>
              <a:rPr lang="ru-RU" sz="5400" dirty="0"/>
              <a:t>Описание реализации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1087131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9B38DF-B7F6-A316-58B4-5F2F4311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Применяемые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5FDBF2-EE1D-788E-A72E-B5679E9FD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ru-RU" dirty="0"/>
              <a:t>Хранение и обработка информации с использованием баз данных (</a:t>
            </a:r>
            <a:r>
              <a:rPr lang="en-US" dirty="0"/>
              <a:t>.</a:t>
            </a:r>
            <a:r>
              <a:rPr lang="en-US" dirty="0" err="1"/>
              <a:t>sqlite</a:t>
            </a:r>
            <a:r>
              <a:rPr lang="ru-RU" dirty="0"/>
              <a:t>)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ru-RU" dirty="0"/>
              <a:t>Прикладные библиотеки </a:t>
            </a:r>
            <a:r>
              <a:rPr lang="en-US" dirty="0"/>
              <a:t>Python (random, math, </a:t>
            </a:r>
            <a:r>
              <a:rPr lang="en-US" dirty="0" err="1"/>
              <a:t>pygame</a:t>
            </a:r>
            <a:r>
              <a:rPr lang="en-US" dirty="0"/>
              <a:t>)</a:t>
            </a:r>
          </a:p>
          <a:p>
            <a:pPr>
              <a:buFont typeface="+mj-lt"/>
              <a:buAutoNum type="arabicPeriod"/>
            </a:pPr>
            <a:r>
              <a:rPr lang="ru-RU" dirty="0"/>
              <a:t>Обработка текстовых данных </a:t>
            </a:r>
            <a:r>
              <a:rPr lang="en-US" dirty="0"/>
              <a:t>(</a:t>
            </a:r>
            <a:r>
              <a:rPr lang="ru-RU" dirty="0"/>
              <a:t>библиотеки </a:t>
            </a:r>
            <a:r>
              <a:rPr lang="en-US" dirty="0" err="1"/>
              <a:t>os</a:t>
            </a:r>
            <a:r>
              <a:rPr lang="en-US" dirty="0"/>
              <a:t>, sys, </a:t>
            </a:r>
            <a:r>
              <a:rPr lang="ru-RU" dirty="0"/>
              <a:t>инструменты </a:t>
            </a:r>
            <a:r>
              <a:rPr lang="en-US" dirty="0"/>
              <a:t>Python)</a:t>
            </a:r>
            <a:endParaRPr lang="ru-RU" dirty="0"/>
          </a:p>
          <a:p>
            <a:pPr>
              <a:buFont typeface="+mj-lt"/>
              <a:buAutoNum type="arabicPeriod"/>
            </a:pPr>
            <a:r>
              <a:rPr lang="ru-RU" dirty="0"/>
              <a:t>Математические алгоритмы (шум </a:t>
            </a:r>
            <a:r>
              <a:rPr lang="ru-RU" dirty="0" err="1"/>
              <a:t>Перлинга</a:t>
            </a:r>
            <a:r>
              <a:rPr lang="ru-RU" dirty="0"/>
              <a:t>, «поиск в ширину»)</a:t>
            </a:r>
          </a:p>
        </p:txBody>
      </p:sp>
    </p:spTree>
    <p:extLst>
      <p:ext uri="{BB962C8B-B14F-4D97-AF65-F5344CB8AC3E}">
        <p14:creationId xmlns:p14="http://schemas.microsoft.com/office/powerpoint/2010/main" val="248390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866C3-3FB3-567B-0D0C-E7249B91D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Архитектура проекта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575DAE6-ED32-EC77-F4DD-3BED74DDF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026" y="1591362"/>
            <a:ext cx="6548532" cy="4480575"/>
          </a:xfrm>
        </p:spPr>
      </p:pic>
    </p:spTree>
    <p:extLst>
      <p:ext uri="{BB962C8B-B14F-4D97-AF65-F5344CB8AC3E}">
        <p14:creationId xmlns:p14="http://schemas.microsoft.com/office/powerpoint/2010/main" val="2628460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F00A4-168F-ACC8-BBBF-52CB38EE4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C8C042-9452-396D-2066-261835B9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89" y="2747211"/>
            <a:ext cx="9322129" cy="1941094"/>
          </a:xfrm>
        </p:spPr>
        <p:txBody>
          <a:bodyPr>
            <a:normAutofit/>
          </a:bodyPr>
          <a:lstStyle/>
          <a:p>
            <a:pPr algn="ctr"/>
            <a:r>
              <a:rPr lang="ru-RU" sz="5400" dirty="0"/>
              <a:t>Игровое меню</a:t>
            </a:r>
          </a:p>
        </p:txBody>
      </p:sp>
    </p:spTree>
    <p:extLst>
      <p:ext uri="{BB962C8B-B14F-4D97-AF65-F5344CB8AC3E}">
        <p14:creationId xmlns:p14="http://schemas.microsoft.com/office/powerpoint/2010/main" val="3377435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C37339-023D-99B3-3C68-826600F0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</a:t>
            </a:r>
            <a:r>
              <a:rPr lang="ru-RU" dirty="0">
                <a:sym typeface="Wingdings" panose="05000000000000000000" pitchFamily="2" charset="2"/>
              </a:rPr>
              <a:t>:)))</a:t>
            </a: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E1FEA5C1-6903-B009-E023-06221026F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518" y="2130633"/>
            <a:ext cx="4386820" cy="22765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DF90C87-78C9-1267-01E0-D8DB81762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08" y="4607387"/>
            <a:ext cx="6867920" cy="213626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31E9F4C-7A85-3CA4-476B-34566B394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711" y="2250613"/>
            <a:ext cx="5355448" cy="207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1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89689D-D611-4D56-3C59-DF38FC41D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Внешний вид меню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4BBFA6E-A63A-F4D9-C3B7-C68CE08D7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843" y="1456197"/>
            <a:ext cx="5370309" cy="306767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1A0E18-3175-0177-2D64-4EC1C3192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596" y="3476236"/>
            <a:ext cx="5117406" cy="290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32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3ECE6-E2A2-6EC7-AB24-A1D211B25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6FEE5-6054-3F20-6C80-C5037E5B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Внешний вид меню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C438151E-D3B9-C774-C6B3-468468359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04" y="2604662"/>
            <a:ext cx="3900943" cy="2206317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B8BB2D-0852-5391-4A2B-02F696290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56" y="1494626"/>
            <a:ext cx="4678246" cy="265824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62EF63F-6119-EC8D-0E85-D1D02E8B1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954" y="4270398"/>
            <a:ext cx="4284722" cy="24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11168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</TotalTime>
  <Words>350</Words>
  <Application>Microsoft Office PowerPoint</Application>
  <PresentationFormat>Широкоэкранный</PresentationFormat>
  <Paragraphs>57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Liberation Sans</vt:lpstr>
      <vt:lpstr>Trebuchet MS</vt:lpstr>
      <vt:lpstr>Wingdings</vt:lpstr>
      <vt:lpstr>Wingdings 3</vt:lpstr>
      <vt:lpstr>Аспект</vt:lpstr>
      <vt:lpstr>«The Forgotten Lands»</vt:lpstr>
      <vt:lpstr>Введение</vt:lpstr>
      <vt:lpstr>Описание реализации</vt:lpstr>
      <vt:lpstr>Применяемые технологии</vt:lpstr>
      <vt:lpstr>Архитектура проекта</vt:lpstr>
      <vt:lpstr>Игровое меню</vt:lpstr>
      <vt:lpstr>Код :)))</vt:lpstr>
      <vt:lpstr>Внешний вид меню</vt:lpstr>
      <vt:lpstr>Внешний вид меню</vt:lpstr>
      <vt:lpstr>Спрайты</vt:lpstr>
      <vt:lpstr>Применение спрайтов</vt:lpstr>
      <vt:lpstr>Внешний вид игры</vt:lpstr>
      <vt:lpstr>Генерация карты</vt:lpstr>
      <vt:lpstr>Модуль map_generation</vt:lpstr>
      <vt:lpstr>Презентация PowerPoint</vt:lpstr>
      <vt:lpstr>Презентация PowerPoint</vt:lpstr>
      <vt:lpstr>Модуль object</vt:lpstr>
      <vt:lpstr>Презентация PowerPoint</vt:lpstr>
      <vt:lpstr>Презентация PowerPoint</vt:lpstr>
      <vt:lpstr>Модуль map j</vt:lpstr>
      <vt:lpstr>Презентация PowerPoint</vt:lpstr>
      <vt:lpstr>Презентация PowerPoint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«The Forgotten Lands»</dc:title>
  <dc:creator>Артур Пирожков</dc:creator>
  <cp:lastModifiedBy>Артур Пирожков</cp:lastModifiedBy>
  <cp:revision>1</cp:revision>
  <dcterms:created xsi:type="dcterms:W3CDTF">2024-02-09T07:33:44Z</dcterms:created>
  <dcterms:modified xsi:type="dcterms:W3CDTF">2024-02-09T08:21:32Z</dcterms:modified>
</cp:coreProperties>
</file>